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3" r:id="rId6"/>
    <p:sldId id="262" r:id="rId7"/>
    <p:sldId id="261" r:id="rId8"/>
    <p:sldId id="259" r:id="rId9"/>
    <p:sldId id="260" r:id="rId10"/>
    <p:sldId id="265" r:id="rId11"/>
    <p:sldId id="271" r:id="rId12"/>
    <p:sldId id="281" r:id="rId13"/>
    <p:sldId id="270" r:id="rId14"/>
    <p:sldId id="269" r:id="rId15"/>
    <p:sldId id="268" r:id="rId16"/>
    <p:sldId id="267" r:id="rId17"/>
    <p:sldId id="266" r:id="rId18"/>
    <p:sldId id="277" r:id="rId19"/>
    <p:sldId id="280" r:id="rId20"/>
    <p:sldId id="278" r:id="rId21"/>
    <p:sldId id="274" r:id="rId22"/>
    <p:sldId id="273" r:id="rId23"/>
    <p:sldId id="279" r:id="rId24"/>
    <p:sldId id="276" r:id="rId25"/>
    <p:sldId id="275" r:id="rId26"/>
    <p:sldId id="272" r:id="rId27"/>
  </p:sldIdLst>
  <p:sldSz cx="9144000" cy="5143500" type="screen16x9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73F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38" autoAdjust="0"/>
  </p:normalViewPr>
  <p:slideViewPr>
    <p:cSldViewPr>
      <p:cViewPr varScale="1">
        <p:scale>
          <a:sx n="115" d="100"/>
          <a:sy n="115" d="100"/>
        </p:scale>
        <p:origin x="-684" y="-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5.pn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video" Target="file:///D:\&#1044;&#1086;&#1089;&#1074;&#1110;&#1076;%20&#1088;&#1086;&#1073;&#1086;&#1090;&#1080;\&#1030;&#1076;&#1077;&#1103;%20&#1076;&#1086;%20&#1084;&#1072;&#1090;&#1077;&#1088;&#1110;&#1072;&#1083;&#1110;&#1074;%20&#1085;&#1072;%20&#1074;&#1080;&#1089;&#1090;&#1072;&#1074;&#1082;&#1091;\&#1055;&#1086;&#1079;&#1072;&#1082;&#1083;&#1072;&#1089;&#1085;&#1080;&#1081;%20&#1079;&#1072;&#1093;&#1110;&#1076;\&#1057;&#1094;&#1077;&#1085;&#1072;&#1088;&#1110;&#1081;,%20&#1087;&#1088;&#1077;&#1079;&#1077;&#1085;&#1090;&#1072;&#1094;&#1110;&#1103;\%5bHD%5d%20&#1052;&#1077;&#1083;&#1086;&#1076;&#1110;&#1103;.%20The%20Ukrainian%20Melody.%20&#1044;&#1078;&#1091;&#1089;&#1100;%20&#1071;&#1088;&#1086;&#1089;&#1083;&#1072;&#1074;%20%5bHD%5d_xvid_xvid.avi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.png"/><Relationship Id="rId7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.png"/><Relationship Id="rId7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video" Target="file:///D:\&#1044;&#1086;&#1089;&#1074;&#1110;&#1076;%20&#1088;&#1086;&#1073;&#1086;&#1090;&#1080;\&#1030;&#1076;&#1077;&#1103;%20&#1076;&#1086;%20&#1084;&#1072;&#1090;&#1077;&#1088;&#1110;&#1072;&#1083;&#1110;&#1074;%20&#1085;&#1072;%20&#1074;&#1080;&#1089;&#1090;&#1072;&#1074;&#1082;&#1091;\&#1055;&#1086;&#1079;&#1072;&#1082;&#1083;&#1072;&#1089;&#1085;&#1080;&#1081;%20&#1079;&#1072;&#1093;&#1110;&#1076;\&#1057;&#1094;&#1077;&#1085;&#1072;&#1088;&#1110;&#1081;,%20&#1087;&#1088;&#1077;&#1079;&#1077;&#1085;&#1090;&#1072;&#1094;&#1110;&#1103;\&#1071;&#1088;&#1086;&#1089;&#1083;&#1072;&#1074;%20&#1044;&#1078;&#1091;&#1089;&#1100;%20-%20&#171;&#1047;&#1072;&#1087;&#1086;&#1088;&#1110;&#1079;&#1100;&#1082;&#1080;&#1081;%20&#1084;&#1072;&#1088;&#1096;&#187;_xvid.avi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video" Target="file:///D:\&#1044;&#1086;&#1089;&#1074;&#1110;&#1076;%20&#1088;&#1086;&#1073;&#1086;&#1090;&#1080;\&#1030;&#1076;&#1077;&#1103;%20&#1076;&#1086;%20&#1084;&#1072;&#1090;&#1077;&#1088;&#1110;&#1072;&#1083;&#1110;&#1074;%20&#1085;&#1072;%20&#1074;&#1080;&#1089;&#1090;&#1072;&#1074;&#1082;&#1091;\&#1055;&#1086;&#1079;&#1072;&#1082;&#1083;&#1072;&#1089;&#1085;&#1080;&#1081;%20&#1079;&#1072;&#1093;&#1110;&#1076;\&#1057;&#1094;&#1077;&#1085;&#1072;&#1088;&#1110;&#1081;,%20&#1087;&#1088;&#1077;&#1079;&#1077;&#1085;&#1090;&#1072;&#1094;&#1110;&#1103;\&#1071;&#1088;&#1077;&#1084;&#1072;%20&#1064;&#1077;&#1074;&#1095;&#1091;&#1082;%20-%20&#1043;&#1088;&#1072;%20&#1085;&#1072;%20&#1082;&#1086;&#1083;&#1110;&#1089;&#1085;&#1110;&#1081;%20&#1083;&#1110;&#1088;&#1110;%2002_xvid.avi" TargetMode="External"/><Relationship Id="rId5" Type="http://schemas.openxmlformats.org/officeDocument/2006/relationships/image" Target="../media/image62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video" Target="file:///D:\&#1044;&#1086;&#1089;&#1074;&#1110;&#1076;%20&#1088;&#1086;&#1073;&#1086;&#1090;&#1080;\&#1030;&#1076;&#1077;&#1103;%20&#1076;&#1086;%20&#1084;&#1072;&#1090;&#1077;&#1088;&#1110;&#1072;&#1083;&#1110;&#1074;%20&#1085;&#1072;%20&#1074;&#1080;&#1089;&#1090;&#1072;&#1074;&#1082;&#1091;\&#1055;&#1086;&#1079;&#1072;&#1082;&#1083;&#1072;&#1089;&#1085;&#1080;&#1081;%20&#1079;&#1072;&#1093;&#1110;&#1076;\&#1057;&#1094;&#1077;&#1085;&#1072;&#1088;&#1110;&#1081;,%20&#1087;&#1088;&#1077;&#1079;&#1077;&#1085;&#1090;&#1072;&#1094;&#1110;&#1103;\Metallica%20&#1085;&#1072;%20&#1073;&#1072;&#1085;&#1076;&#1091;&#1088;&#1110;%20+%20&#1053;&#1110;&#1095;%20&#1090;&#1072;&#1082;&#1072;%20&#1084;&#1110;&#1089;&#1103;&#1095;&#1085;&#1072;%20(&#1064;&#1077;&#1076;&#1077;&#1074;&#1088;)_xvid.avi" TargetMode="External"/><Relationship Id="rId5" Type="http://schemas.openxmlformats.org/officeDocument/2006/relationships/image" Target="../media/image73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5.pn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video" Target="file:///D:\&#1044;&#1086;&#1089;&#1074;&#1110;&#1076;%20&#1088;&#1086;&#1073;&#1086;&#1090;&#1080;\&#1030;&#1076;&#1077;&#1103;%20&#1076;&#1086;%20&#1084;&#1072;&#1090;&#1077;&#1088;&#1110;&#1072;&#1083;&#1110;&#1074;%20&#1085;&#1072;%20&#1074;&#1080;&#1089;&#1090;&#1072;&#1074;&#1082;&#1091;\&#1055;&#1086;&#1079;&#1072;&#1082;&#1083;&#1072;&#1089;&#1085;&#1080;&#1081;%20&#1079;&#1072;&#1093;&#1110;&#1076;\&#1057;&#1094;&#1077;&#1085;&#1072;&#1088;&#1110;&#1081;,%20&#1087;&#1088;&#1077;&#1079;&#1077;&#1085;&#1090;&#1072;&#1094;&#1110;&#1103;\10%2012%2004%20&#1042;&#1110;&#1076;&#1077;&#1086;&#1092;&#1088;&#1072;&#1075;&#1084;&#1077;&#1085;&#1090;%202%20%20&#1030;&#1089;&#1090;&#1086;&#1088;&#1080;&#1095;&#1085;&#1072;%20&#1087;&#1110;&#1089;&#1085;&#1103;%20&#171;&#1047;&#1072;%20&#1057;&#1080;&#1073;&#1110;&#1088;&#1086;&#1084;%20&#1089;&#1086;&#1085;&#1094;&#1077;%20&#1089;&#1093;&#1086;&#1076;&#1080;&#1090;&#1100;&#187;%20&#1061;&#1092;%20&#171;&#1057;&#1083;&#1110;&#1087;&#1080;&#1081;%20&#1084;&#1091;&#1079;&#1080;&#1082;&#1072;&#1085;&#1090;&#187;%20%20&#1056;&#1077;&#1078;%20%20&#1058;&#1072;&#1090;&#1100;&#1103;&#1085;&#1072;%20&#1051;&#1091;&#1082;&#1072;&#1096;&#1077;&#1074;&#1080;&#1095;%20%201960_xvid.avi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673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628650"/>
            <a:ext cx="7620000" cy="1102519"/>
          </a:xfrm>
        </p:spPr>
        <p:txBody>
          <a:bodyPr>
            <a:noAutofit/>
          </a:bodyPr>
          <a:lstStyle/>
          <a:p>
            <a:r>
              <a:rPr lang="uk-UA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Грай, музико, грай…</a:t>
            </a:r>
            <a:endParaRPr lang="uk-UA" sz="6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1943100"/>
            <a:ext cx="5410200" cy="1314450"/>
          </a:xfrm>
        </p:spPr>
        <p:txBody>
          <a:bodyPr>
            <a:normAutofit lnSpcReduction="10000"/>
          </a:bodyPr>
          <a:lstStyle/>
          <a:p>
            <a:r>
              <a:rPr lang="uk-UA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Літературно-музична композиція</a:t>
            </a:r>
            <a:endParaRPr lang="uk-UA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461963" y="461963"/>
            <a:ext cx="2143125" cy="1219200"/>
          </a:xfrm>
          <a:prstGeom prst="rect">
            <a:avLst/>
          </a:prstGeom>
          <a:noFill/>
        </p:spPr>
      </p:pic>
      <p:pic>
        <p:nvPicPr>
          <p:cNvPr id="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461963" y="2576513"/>
            <a:ext cx="2143125" cy="1219200"/>
          </a:xfrm>
          <a:prstGeom prst="rect">
            <a:avLst/>
          </a:prstGeom>
          <a:noFill/>
        </p:spPr>
      </p:pic>
      <p:pic>
        <p:nvPicPr>
          <p:cNvPr id="7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l="8000" t="14497" r="49334" b="14497"/>
          <a:stretch>
            <a:fillRect/>
          </a:stretch>
        </p:blipFill>
        <p:spPr bwMode="auto">
          <a:xfrm rot="16200000" flipV="1">
            <a:off x="152400" y="4076700"/>
            <a:ext cx="914400" cy="1219200"/>
          </a:xfrm>
          <a:prstGeom prst="rect">
            <a:avLst/>
          </a:prstGeom>
          <a:noFill/>
        </p:spPr>
      </p:pic>
      <p:pic>
        <p:nvPicPr>
          <p:cNvPr id="1027" name="Picture 3" descr="D:\Досвід роботи\Ідея до матеріалів на виставку\Позакласний захід\Сценарій, презентація\119632196_96675300_3c7b315915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3126747"/>
            <a:ext cx="1905000" cy="20167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673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857250"/>
          </a:xfrm>
        </p:spPr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Бандура</a:t>
            </a:r>
            <a:endParaRPr lang="uk-UA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538163"/>
            <a:ext cx="2143125" cy="1066800"/>
          </a:xfrm>
          <a:prstGeom prst="rect">
            <a:avLst/>
          </a:prstGeom>
          <a:noFill/>
        </p:spPr>
      </p:pic>
      <p:pic>
        <p:nvPicPr>
          <p:cNvPr id="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2652713"/>
            <a:ext cx="2143125" cy="1066800"/>
          </a:xfrm>
          <a:prstGeom prst="rect">
            <a:avLst/>
          </a:prstGeom>
          <a:noFill/>
        </p:spPr>
      </p:pic>
      <p:pic>
        <p:nvPicPr>
          <p:cNvPr id="7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l="8000" t="14497" r="49334" b="14497"/>
          <a:stretch>
            <a:fillRect/>
          </a:stretch>
        </p:blipFill>
        <p:spPr bwMode="auto">
          <a:xfrm rot="16200000" flipV="1">
            <a:off x="76200" y="4152900"/>
            <a:ext cx="914400" cy="1066800"/>
          </a:xfrm>
          <a:prstGeom prst="rect">
            <a:avLst/>
          </a:prstGeom>
          <a:noFill/>
        </p:spPr>
      </p:pic>
      <p:pic>
        <p:nvPicPr>
          <p:cNvPr id="1027" name="Picture 3" descr="D:\Досвід роботи\Ідея до матеріалів на виставку\Позакласний захід\Сценарій, презентація\119632196_96675300_3c7b315915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3530098"/>
            <a:ext cx="1447800" cy="1613402"/>
          </a:xfrm>
          <a:prstGeom prst="rect">
            <a:avLst/>
          </a:prstGeom>
          <a:noFill/>
        </p:spPr>
      </p:pic>
      <p:pic>
        <p:nvPicPr>
          <p:cNvPr id="22530" name="Picture 2" descr="D:\Досвід роботи\Ідея до матеріалів на виставку\Позакласний захід\Бандура\img_1104_2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819150"/>
            <a:ext cx="5468937" cy="410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1" name="Picture 3" descr="D:\Досвід роботи\Ідея до матеріалів на виставку\Позакласний захід\Бандура\chorus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1123950"/>
            <a:ext cx="6760845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 descr="D:\Досвід роботи\Ідея до матеріалів на виставку\Позакласний захід\Бандура\x_89a363f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895350"/>
            <a:ext cx="3340100" cy="3840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3" name="Picture 5" descr="D:\Досвід роботи\Ідея до матеріалів на виставку\Позакласний захід\Бандура\Kharkiv_kobzari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0200" y="819150"/>
            <a:ext cx="6438163" cy="40350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673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90600" y="1"/>
            <a:ext cx="7772400" cy="819150"/>
          </a:xfrm>
        </p:spPr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Андрій </a:t>
            </a:r>
            <a:r>
              <a:rPr lang="uk-UA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Шут</a:t>
            </a:r>
            <a:endParaRPr lang="uk-UA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4419600" y="1200150"/>
            <a:ext cx="4419600" cy="3333750"/>
          </a:xfrm>
        </p:spPr>
        <p:txBody>
          <a:bodyPr>
            <a:normAutofit/>
          </a:bodyPr>
          <a:lstStyle/>
          <a:p>
            <a:pPr algn="just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Народився він у містечку Олександрівці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Сосницького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повіту на Чернігівщині. </a:t>
            </a:r>
          </a:p>
          <a:p>
            <a:pPr algn="just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Сімнадцятирічним перехворів на віспу і втратив зір. </a:t>
            </a:r>
          </a:p>
          <a:p>
            <a:pPr algn="just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Кобзар знав 13 дум, багато псалмів та народних пісень.</a:t>
            </a:r>
          </a:p>
          <a:p>
            <a:pPr algn="just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Помер А.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Шут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 1873 році в с. Олександрівка.</a:t>
            </a:r>
          </a:p>
          <a:p>
            <a:pPr algn="just"/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538163"/>
            <a:ext cx="2143125" cy="1066800"/>
          </a:xfrm>
          <a:prstGeom prst="rect">
            <a:avLst/>
          </a:prstGeom>
          <a:noFill/>
        </p:spPr>
      </p:pic>
      <p:pic>
        <p:nvPicPr>
          <p:cNvPr id="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2652713"/>
            <a:ext cx="2143125" cy="1066800"/>
          </a:xfrm>
          <a:prstGeom prst="rect">
            <a:avLst/>
          </a:prstGeom>
          <a:noFill/>
        </p:spPr>
      </p:pic>
      <p:pic>
        <p:nvPicPr>
          <p:cNvPr id="7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l="8000" t="14497" r="49334" b="14497"/>
          <a:stretch>
            <a:fillRect/>
          </a:stretch>
        </p:blipFill>
        <p:spPr bwMode="auto">
          <a:xfrm rot="16200000" flipV="1">
            <a:off x="76200" y="4152900"/>
            <a:ext cx="914400" cy="1066800"/>
          </a:xfrm>
          <a:prstGeom prst="rect">
            <a:avLst/>
          </a:prstGeom>
          <a:noFill/>
        </p:spPr>
      </p:pic>
      <p:pic>
        <p:nvPicPr>
          <p:cNvPr id="1027" name="Picture 3" descr="D:\Досвід роботи\Ідея до матеріалів на виставку\Позакласний захід\Сценарій, презентація\119632196_96675300_3c7b315915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3530098"/>
            <a:ext cx="1447800" cy="1613402"/>
          </a:xfrm>
          <a:prstGeom prst="rect">
            <a:avLst/>
          </a:prstGeom>
          <a:noFill/>
        </p:spPr>
      </p:pic>
      <p:pic>
        <p:nvPicPr>
          <p:cNvPr id="2" name="Picture 2" descr="D:\Досвід роботи\Ідея до матеріалів на виставку\Позакласний захід\Кобзарі\220px-Андрій_Шут_(кобзар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199" y="971550"/>
            <a:ext cx="3018805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673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66800" y="205979"/>
            <a:ext cx="7620000" cy="857250"/>
          </a:xfrm>
        </p:spPr>
        <p:txBody>
          <a:bodyPr/>
          <a:lstStyle/>
          <a:p>
            <a:r>
              <a:rPr lang="uk-UA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“Перебендя”</a:t>
            </a:r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Іван Їжакевич</a:t>
            </a:r>
            <a:endParaRPr lang="uk-UA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538163"/>
            <a:ext cx="2143125" cy="1066800"/>
          </a:xfrm>
          <a:prstGeom prst="rect">
            <a:avLst/>
          </a:prstGeom>
          <a:noFill/>
        </p:spPr>
      </p:pic>
      <p:pic>
        <p:nvPicPr>
          <p:cNvPr id="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2652713"/>
            <a:ext cx="2143125" cy="1066800"/>
          </a:xfrm>
          <a:prstGeom prst="rect">
            <a:avLst/>
          </a:prstGeom>
          <a:noFill/>
        </p:spPr>
      </p:pic>
      <p:pic>
        <p:nvPicPr>
          <p:cNvPr id="7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l="8000" t="14497" r="49334" b="14497"/>
          <a:stretch>
            <a:fillRect/>
          </a:stretch>
        </p:blipFill>
        <p:spPr bwMode="auto">
          <a:xfrm rot="16200000" flipV="1">
            <a:off x="76200" y="4152900"/>
            <a:ext cx="914400" cy="1066800"/>
          </a:xfrm>
          <a:prstGeom prst="rect">
            <a:avLst/>
          </a:prstGeom>
          <a:noFill/>
        </p:spPr>
      </p:pic>
      <p:pic>
        <p:nvPicPr>
          <p:cNvPr id="1027" name="Picture 3" descr="D:\Досвід роботи\Ідея до матеріалів на виставку\Позакласний захід\Сценарій, презентація\119632196_96675300_3c7b315915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3530098"/>
            <a:ext cx="1447800" cy="1613402"/>
          </a:xfrm>
          <a:prstGeom prst="rect">
            <a:avLst/>
          </a:prstGeom>
          <a:noFill/>
        </p:spPr>
      </p:pic>
      <p:pic>
        <p:nvPicPr>
          <p:cNvPr id="1028" name="Picture 4" descr="http://lib.znaimo.com.ua/tw_files2/urls_4/19/d-18523/18523_html_m1432f0f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123950"/>
            <a:ext cx="7263121" cy="3365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673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28800" y="0"/>
            <a:ext cx="6248400" cy="689371"/>
          </a:xfrm>
        </p:spPr>
        <p:txBody>
          <a:bodyPr>
            <a:noAutofit/>
          </a:bodyPr>
          <a:lstStyle/>
          <a:p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Остап Вересай</a:t>
            </a:r>
            <a:endParaRPr lang="uk-UA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538163"/>
            <a:ext cx="2143125" cy="1066800"/>
          </a:xfrm>
          <a:prstGeom prst="rect">
            <a:avLst/>
          </a:prstGeom>
          <a:noFill/>
        </p:spPr>
      </p:pic>
      <p:pic>
        <p:nvPicPr>
          <p:cNvPr id="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2652713"/>
            <a:ext cx="2143125" cy="1066800"/>
          </a:xfrm>
          <a:prstGeom prst="rect">
            <a:avLst/>
          </a:prstGeom>
          <a:noFill/>
        </p:spPr>
      </p:pic>
      <p:pic>
        <p:nvPicPr>
          <p:cNvPr id="7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l="8000" t="14497" r="49334" b="14497"/>
          <a:stretch>
            <a:fillRect/>
          </a:stretch>
        </p:blipFill>
        <p:spPr bwMode="auto">
          <a:xfrm rot="16200000" flipV="1">
            <a:off x="76200" y="4152900"/>
            <a:ext cx="914400" cy="1066800"/>
          </a:xfrm>
          <a:prstGeom prst="rect">
            <a:avLst/>
          </a:prstGeom>
          <a:noFill/>
        </p:spPr>
      </p:pic>
      <p:pic>
        <p:nvPicPr>
          <p:cNvPr id="1027" name="Picture 3" descr="D:\Досвід роботи\Ідея до матеріалів на виставку\Позакласний захід\Сценарій, презентація\119632196_96675300_3c7b315915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3530098"/>
            <a:ext cx="1447800" cy="1613402"/>
          </a:xfrm>
          <a:prstGeom prst="rect">
            <a:avLst/>
          </a:prstGeom>
          <a:noFill/>
        </p:spPr>
      </p:pic>
      <p:pic>
        <p:nvPicPr>
          <p:cNvPr id="2050" name="Picture 2" descr="D:\Досвід роботи\Ідея до матеріалів на виставку\Позакласний захід\Кобзарі\4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819150"/>
            <a:ext cx="2524265" cy="3843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D:\Досвід роботи\Ідея до матеріалів на виставку\Позакласний захід\Кобзарі\Veresaj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819150"/>
            <a:ext cx="26670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D:\Досвід роботи\Ідея до матеріалів на виставку\Позакласний захід\Кобзарі\1383043948_23.jpg"/>
          <p:cNvPicPr>
            <a:picLocks noChangeAspect="1" noChangeArrowheads="1"/>
          </p:cNvPicPr>
          <p:nvPr/>
        </p:nvPicPr>
        <p:blipFill>
          <a:blip r:embed="rId6" cstate="print"/>
          <a:srcRect l="48000" t="4373" r="3000" b="4373"/>
          <a:stretch>
            <a:fillRect/>
          </a:stretch>
        </p:blipFill>
        <p:spPr bwMode="auto">
          <a:xfrm>
            <a:off x="1219200" y="819150"/>
            <a:ext cx="3111500" cy="3810000"/>
          </a:xfrm>
          <a:prstGeom prst="rect">
            <a:avLst/>
          </a:prstGeom>
          <a:noFill/>
        </p:spPr>
      </p:pic>
      <p:pic>
        <p:nvPicPr>
          <p:cNvPr id="2054" name="Picture 6" descr="http://josef-egipetsky.narod.ru/Slovar/People/Images/02v117veresa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819150"/>
            <a:ext cx="28575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 descr="http://smotriinfo.net/wp-content/uploads/2010/12/2010-12-24_2141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9200" y="742950"/>
            <a:ext cx="3213373" cy="4057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8" name="Picture 10" descr="http://i7.pixs.ru/storage/9/4/1/OOleynikOs_9758437_1117394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8200" y="786764"/>
            <a:ext cx="3429000" cy="3994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1" name="Picture 13" descr="http://content.foto.mail.ru/mail/ursum81/_answers/i-69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43400" y="971550"/>
            <a:ext cx="4495800" cy="3371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4" name="Picture 16" descr="http://i7.pixs.ru/storage/8/9/8/12OstapVer_5433391_1117389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71600" y="742950"/>
            <a:ext cx="2717018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673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295400" y="209550"/>
            <a:ext cx="7620000" cy="800100"/>
          </a:xfrm>
        </p:spPr>
        <p:txBody>
          <a:bodyPr>
            <a:noAutofit/>
          </a:bodyPr>
          <a:lstStyle/>
          <a:p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Іван Григорович Кравченко-Крюковський </a:t>
            </a:r>
            <a:endParaRPr lang="uk-UA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86200" y="1352550"/>
            <a:ext cx="5105400" cy="2819400"/>
          </a:xfrm>
        </p:spPr>
        <p:txBody>
          <a:bodyPr>
            <a:normAutofit/>
          </a:bodyPr>
          <a:lstStyle/>
          <a:p>
            <a:pPr algn="just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Народився в 1815 році на Полтавщині, на околиці міста Лохвиця в сім’ї кріпаків.</a:t>
            </a:r>
          </a:p>
          <a:p>
            <a:pPr algn="just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Через панське свавілля в 10 років осліп, після чого був відпущений на волю без хати і поля.</a:t>
            </a:r>
          </a:p>
          <a:p>
            <a:pPr algn="just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Три роки хлопець учився в кобзаря.</a:t>
            </a:r>
          </a:p>
          <a:p>
            <a:pPr algn="just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Знав близько 70 поетичних творів.</a:t>
            </a:r>
          </a:p>
          <a:p>
            <a:pPr algn="just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Помер у місті Лохвиця в липні 1885 року.</a:t>
            </a:r>
          </a:p>
          <a:p>
            <a:pPr algn="just"/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538163"/>
            <a:ext cx="2143125" cy="1066800"/>
          </a:xfrm>
          <a:prstGeom prst="rect">
            <a:avLst/>
          </a:prstGeom>
          <a:noFill/>
        </p:spPr>
      </p:pic>
      <p:pic>
        <p:nvPicPr>
          <p:cNvPr id="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2652713"/>
            <a:ext cx="2143125" cy="1066800"/>
          </a:xfrm>
          <a:prstGeom prst="rect">
            <a:avLst/>
          </a:prstGeom>
          <a:noFill/>
        </p:spPr>
      </p:pic>
      <p:pic>
        <p:nvPicPr>
          <p:cNvPr id="7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l="8000" t="14497" r="49334" b="14497"/>
          <a:stretch>
            <a:fillRect/>
          </a:stretch>
        </p:blipFill>
        <p:spPr bwMode="auto">
          <a:xfrm rot="16200000" flipV="1">
            <a:off x="76200" y="4152900"/>
            <a:ext cx="914400" cy="1066800"/>
          </a:xfrm>
          <a:prstGeom prst="rect">
            <a:avLst/>
          </a:prstGeom>
          <a:noFill/>
        </p:spPr>
      </p:pic>
      <p:pic>
        <p:nvPicPr>
          <p:cNvPr id="1027" name="Picture 3" descr="D:\Досвід роботи\Ідея до матеріалів на виставку\Позакласний захід\Сценарій, презентація\119632196_96675300_3c7b315915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3530098"/>
            <a:ext cx="1447800" cy="1613402"/>
          </a:xfrm>
          <a:prstGeom prst="rect">
            <a:avLst/>
          </a:prstGeom>
          <a:noFill/>
        </p:spPr>
      </p:pic>
      <p:pic>
        <p:nvPicPr>
          <p:cNvPr id="6147" name="Picture 3" descr="http://history.org.ua/EHU/K/Kravchenko_Kryukovski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276350"/>
            <a:ext cx="2438400" cy="3494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673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666750"/>
          </a:xfrm>
        </p:spPr>
        <p:txBody>
          <a:bodyPr>
            <a:noAutofit/>
          </a:bodyPr>
          <a:lstStyle/>
          <a:p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Ярослав </a:t>
            </a:r>
            <a:r>
              <a:rPr lang="uk-UA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Джусь</a:t>
            </a:r>
            <a:endParaRPr lang="uk-UA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3" cstate="print"/>
          <a:srcRect t="14497" b="14497"/>
          <a:stretch>
            <a:fillRect/>
          </a:stretch>
        </p:blipFill>
        <p:spPr bwMode="auto">
          <a:xfrm rot="16200000" flipV="1">
            <a:off x="-538163" y="538163"/>
            <a:ext cx="2143125" cy="1066800"/>
          </a:xfrm>
          <a:prstGeom prst="rect">
            <a:avLst/>
          </a:prstGeom>
          <a:noFill/>
        </p:spPr>
      </p:pic>
      <p:pic>
        <p:nvPicPr>
          <p:cNvPr id="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3" cstate="print"/>
          <a:srcRect t="14497" b="14497"/>
          <a:stretch>
            <a:fillRect/>
          </a:stretch>
        </p:blipFill>
        <p:spPr bwMode="auto">
          <a:xfrm rot="16200000" flipV="1">
            <a:off x="-538163" y="2652713"/>
            <a:ext cx="2143125" cy="1066800"/>
          </a:xfrm>
          <a:prstGeom prst="rect">
            <a:avLst/>
          </a:prstGeom>
          <a:noFill/>
        </p:spPr>
      </p:pic>
      <p:pic>
        <p:nvPicPr>
          <p:cNvPr id="7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3" cstate="print"/>
          <a:srcRect l="8000" t="14497" r="49334" b="14497"/>
          <a:stretch>
            <a:fillRect/>
          </a:stretch>
        </p:blipFill>
        <p:spPr bwMode="auto">
          <a:xfrm rot="16200000" flipV="1">
            <a:off x="76200" y="4152900"/>
            <a:ext cx="914400" cy="1066800"/>
          </a:xfrm>
          <a:prstGeom prst="rect">
            <a:avLst/>
          </a:prstGeom>
          <a:noFill/>
        </p:spPr>
      </p:pic>
      <p:pic>
        <p:nvPicPr>
          <p:cNvPr id="1027" name="Picture 3" descr="D:\Досвід роботи\Ідея до матеріалів на виставку\Позакласний захід\Сценарій, презентація\119632196_96675300_3c7b3159153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3530098"/>
            <a:ext cx="1447800" cy="1613402"/>
          </a:xfrm>
          <a:prstGeom prst="rect">
            <a:avLst/>
          </a:prstGeom>
          <a:noFill/>
        </p:spPr>
      </p:pic>
      <p:pic>
        <p:nvPicPr>
          <p:cNvPr id="8" name="[HD] Мелодія. The Ukrainian Melody. Джусь Ярослав [HD]_xvid_xvid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447800" y="742950"/>
            <a:ext cx="61722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673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371600" y="1"/>
            <a:ext cx="7620000" cy="742950"/>
          </a:xfrm>
        </p:spPr>
        <p:txBody>
          <a:bodyPr>
            <a:noAutofit/>
          </a:bodyPr>
          <a:lstStyle/>
          <a:p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Іван Савович Бут </a:t>
            </a:r>
            <a:endParaRPr lang="uk-UA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114800" y="819150"/>
            <a:ext cx="4800600" cy="3505200"/>
          </a:xfrm>
        </p:spPr>
        <p:txBody>
          <a:bodyPr>
            <a:normAutofit/>
          </a:bodyPr>
          <a:lstStyle/>
          <a:p>
            <a:pPr algn="just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Народився 1886 року в Підгородньому Катеринославської губернії (зараз Дніпропетровська область). </a:t>
            </a:r>
          </a:p>
          <a:p>
            <a:pPr algn="just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1928 році організував театр.</a:t>
            </a:r>
          </a:p>
          <a:p>
            <a:pPr algn="just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1937 року було заарештовано через звинувачення в націоналізмі, засуджено на десять років заслання до Сибіру (реабілітовано в 1969 році). </a:t>
            </a:r>
          </a:p>
          <a:p>
            <a:pPr algn="just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Помер 30 вересня 1948 року у віці           63 років, поховано в селищі Карлівка.</a:t>
            </a:r>
            <a:endParaRPr lang="uk-UA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538163"/>
            <a:ext cx="2143125" cy="1066800"/>
          </a:xfrm>
          <a:prstGeom prst="rect">
            <a:avLst/>
          </a:prstGeom>
          <a:noFill/>
        </p:spPr>
      </p:pic>
      <p:pic>
        <p:nvPicPr>
          <p:cNvPr id="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2652713"/>
            <a:ext cx="2143125" cy="1066800"/>
          </a:xfrm>
          <a:prstGeom prst="rect">
            <a:avLst/>
          </a:prstGeom>
          <a:noFill/>
        </p:spPr>
      </p:pic>
      <p:pic>
        <p:nvPicPr>
          <p:cNvPr id="7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l="8000" t="14497" r="49334" b="14497"/>
          <a:stretch>
            <a:fillRect/>
          </a:stretch>
        </p:blipFill>
        <p:spPr bwMode="auto">
          <a:xfrm rot="16200000" flipV="1">
            <a:off x="76200" y="4152900"/>
            <a:ext cx="914400" cy="1066800"/>
          </a:xfrm>
          <a:prstGeom prst="rect">
            <a:avLst/>
          </a:prstGeom>
          <a:noFill/>
        </p:spPr>
      </p:pic>
      <p:pic>
        <p:nvPicPr>
          <p:cNvPr id="1027" name="Picture 3" descr="D:\Досвід роботи\Ідея до матеріалів на виставку\Позакласний захід\Сценарій, презентація\119632196_96675300_3c7b315915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3784847"/>
            <a:ext cx="1219199" cy="1358653"/>
          </a:xfrm>
          <a:prstGeom prst="rect">
            <a:avLst/>
          </a:prstGeom>
          <a:noFill/>
        </p:spPr>
      </p:pic>
      <p:pic>
        <p:nvPicPr>
          <p:cNvPr id="4097" name="Picture 1" descr="D:\Досвід роботи\Ідея до матеріалів на виставку\Позакласний захід\Бандура\lnbDsndihS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276350"/>
            <a:ext cx="2653553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D:\Досвід роботи\Ідея до матеріалів на виставку\Позакласний захід\Бандура\L1Sk3-f24T4.jpg"/>
          <p:cNvPicPr>
            <a:picLocks noChangeAspect="1" noChangeArrowheads="1"/>
          </p:cNvPicPr>
          <p:nvPr/>
        </p:nvPicPr>
        <p:blipFill>
          <a:blip r:embed="rId5" cstate="print"/>
          <a:srcRect r="10550" b="12558"/>
          <a:stretch>
            <a:fillRect/>
          </a:stretch>
        </p:blipFill>
        <p:spPr bwMode="auto">
          <a:xfrm>
            <a:off x="1219200" y="819149"/>
            <a:ext cx="2743200" cy="4029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673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09800" y="0"/>
            <a:ext cx="6096000" cy="857250"/>
          </a:xfrm>
        </p:spPr>
        <p:txBody>
          <a:bodyPr>
            <a:noAutofit/>
          </a:bodyPr>
          <a:lstStyle/>
          <a:p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Колісна ліра</a:t>
            </a:r>
            <a:endParaRPr lang="uk-UA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538163"/>
            <a:ext cx="2143125" cy="1066800"/>
          </a:xfrm>
          <a:prstGeom prst="rect">
            <a:avLst/>
          </a:prstGeom>
          <a:noFill/>
        </p:spPr>
      </p:pic>
      <p:pic>
        <p:nvPicPr>
          <p:cNvPr id="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2652713"/>
            <a:ext cx="2143125" cy="1066800"/>
          </a:xfrm>
          <a:prstGeom prst="rect">
            <a:avLst/>
          </a:prstGeom>
          <a:noFill/>
        </p:spPr>
      </p:pic>
      <p:pic>
        <p:nvPicPr>
          <p:cNvPr id="7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l="8000" t="14497" r="49334" b="14497"/>
          <a:stretch>
            <a:fillRect/>
          </a:stretch>
        </p:blipFill>
        <p:spPr bwMode="auto">
          <a:xfrm rot="16200000" flipV="1">
            <a:off x="76200" y="4152900"/>
            <a:ext cx="914400" cy="1066800"/>
          </a:xfrm>
          <a:prstGeom prst="rect">
            <a:avLst/>
          </a:prstGeom>
          <a:noFill/>
        </p:spPr>
      </p:pic>
      <p:pic>
        <p:nvPicPr>
          <p:cNvPr id="1027" name="Picture 3" descr="D:\Досвід роботи\Ідея до матеріалів на виставку\Позакласний захід\Сценарій, презентація\119632196_96675300_3c7b315915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3530098"/>
            <a:ext cx="1447800" cy="1613402"/>
          </a:xfrm>
          <a:prstGeom prst="rect">
            <a:avLst/>
          </a:prstGeom>
          <a:noFill/>
        </p:spPr>
      </p:pic>
      <p:pic>
        <p:nvPicPr>
          <p:cNvPr id="2" name="Picture 2" descr="D:\Досвід роботи\Ідея до матеріалів на виставку\Позакласний захід\Колісна ліра\ppx1rkJBv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123950"/>
            <a:ext cx="4762500" cy="3464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D:\Досвід роботи\Ідея до матеріалів на виставку\Позакласний захід\Колісна ліра\Lir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1047750"/>
            <a:ext cx="5068086" cy="3376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Досвід роботи\Ідея до матеріалів на виставку\Позакласний захід\Колісна ліра\jenn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1189860"/>
            <a:ext cx="4572000" cy="3454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D:\Досвід роботи\Ідея до матеріалів на виставку\Позакласний захід\Колісна ліра\carolino-augusteum_7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9800" y="1047750"/>
            <a:ext cx="5476944" cy="3751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D:\Досвід роботи\Ідея до матеріалів на виставку\Позакласний захід\Колісна ліра\3376364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38400" y="971550"/>
            <a:ext cx="5029200" cy="3757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673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613171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Лірники</a:t>
            </a:r>
            <a:endParaRPr lang="uk-UA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538163"/>
            <a:ext cx="2143125" cy="1066800"/>
          </a:xfrm>
          <a:prstGeom prst="rect">
            <a:avLst/>
          </a:prstGeom>
          <a:noFill/>
        </p:spPr>
      </p:pic>
      <p:pic>
        <p:nvPicPr>
          <p:cNvPr id="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2652713"/>
            <a:ext cx="2143125" cy="1066800"/>
          </a:xfrm>
          <a:prstGeom prst="rect">
            <a:avLst/>
          </a:prstGeom>
          <a:noFill/>
        </p:spPr>
      </p:pic>
      <p:pic>
        <p:nvPicPr>
          <p:cNvPr id="7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l="8000" t="14497" r="49334" b="14497"/>
          <a:stretch>
            <a:fillRect/>
          </a:stretch>
        </p:blipFill>
        <p:spPr bwMode="auto">
          <a:xfrm rot="16200000" flipV="1">
            <a:off x="76200" y="4152900"/>
            <a:ext cx="914400" cy="1066800"/>
          </a:xfrm>
          <a:prstGeom prst="rect">
            <a:avLst/>
          </a:prstGeom>
          <a:noFill/>
        </p:spPr>
      </p:pic>
      <p:pic>
        <p:nvPicPr>
          <p:cNvPr id="1027" name="Picture 3" descr="D:\Досвід роботи\Ідея до матеріалів на виставку\Позакласний захід\Сценарій, презентація\119632196_96675300_3c7b315915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3530098"/>
            <a:ext cx="1447800" cy="1613402"/>
          </a:xfrm>
          <a:prstGeom prst="rect">
            <a:avLst/>
          </a:prstGeom>
          <a:noFill/>
        </p:spPr>
      </p:pic>
      <p:pic>
        <p:nvPicPr>
          <p:cNvPr id="2050" name="Picture 2" descr="D:\Досвід роботи\Ідея до матеріалів на виставку\Позакласний захід\Колісна ліра\37759_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819150"/>
            <a:ext cx="3489574" cy="3786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Досвід роботи\Ідея до матеріалів на виставку\Позакласний захід\Колісна ліра\lirnyk1.jpg"/>
          <p:cNvPicPr>
            <a:picLocks noChangeAspect="1" noChangeArrowheads="1"/>
          </p:cNvPicPr>
          <p:nvPr/>
        </p:nvPicPr>
        <p:blipFill>
          <a:blip r:embed="rId5" cstate="print"/>
          <a:srcRect l="5367" t="2079" r="2624" b="3695"/>
          <a:stretch>
            <a:fillRect/>
          </a:stretch>
        </p:blipFill>
        <p:spPr bwMode="auto">
          <a:xfrm>
            <a:off x="5257800" y="819150"/>
            <a:ext cx="2196353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D:\Досвід роботи\Ідея до матеріалів на виставку\Позакласний захід\Колісна ліра\Подільський_лірни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5400" y="895350"/>
            <a:ext cx="3305175" cy="3943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D:\Досвід роботи\Ідея до матеріалів на виставку\Позакласний захід\Колісна ліра\87543764.jpg"/>
          <p:cNvPicPr>
            <a:picLocks noChangeAspect="1" noChangeArrowheads="1"/>
          </p:cNvPicPr>
          <p:nvPr/>
        </p:nvPicPr>
        <p:blipFill>
          <a:blip r:embed="rId7" cstate="print"/>
          <a:srcRect l="2593" t="1950"/>
          <a:stretch>
            <a:fillRect/>
          </a:stretch>
        </p:blipFill>
        <p:spPr bwMode="auto">
          <a:xfrm>
            <a:off x="4953000" y="895350"/>
            <a:ext cx="2862350" cy="3830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D:\Досвід роботи\Ідея до матеріалів на виставку\Позакласний захід\Колісна ліра\DSCN9008.jpg"/>
          <p:cNvPicPr>
            <a:picLocks noChangeAspect="1" noChangeArrowheads="1"/>
          </p:cNvPicPr>
          <p:nvPr/>
        </p:nvPicPr>
        <p:blipFill>
          <a:blip r:embed="rId8" cstate="print"/>
          <a:srcRect r="7353"/>
          <a:stretch>
            <a:fillRect/>
          </a:stretch>
        </p:blipFill>
        <p:spPr bwMode="auto">
          <a:xfrm>
            <a:off x="2286000" y="742950"/>
            <a:ext cx="4953000" cy="4075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673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133350"/>
            <a:ext cx="7620000" cy="495300"/>
          </a:xfrm>
        </p:spPr>
        <p:txBody>
          <a:bodyPr>
            <a:noAutofit/>
          </a:bodyPr>
          <a:lstStyle/>
          <a:p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Архип </a:t>
            </a:r>
            <a:r>
              <a:rPr lang="uk-UA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Никоненко</a:t>
            </a:r>
            <a:endParaRPr lang="uk-UA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267200" y="1428750"/>
            <a:ext cx="4267200" cy="2971800"/>
          </a:xfrm>
        </p:spPr>
        <p:txBody>
          <a:bodyPr>
            <a:normAutofit fontScale="70000" lnSpcReduction="20000"/>
          </a:bodyPr>
          <a:lstStyle/>
          <a:p>
            <a:pPr algn="just" fontAlgn="base"/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Народився</a:t>
            </a:r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містечку </a:t>
            </a:r>
            <a:r>
              <a:rPr lang="uk-UA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Оржиця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Лубенського повіту Полтавської губернії. </a:t>
            </a:r>
          </a:p>
          <a:p>
            <a:pPr algn="just" fontAlgn="base"/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Дитиною вчився грати на кобзі, а вже дорослим самотужки перекваліфікувався на ліру. </a:t>
            </a:r>
          </a:p>
          <a:p>
            <a:pPr algn="just" fontAlgn="base"/>
            <a:r>
              <a:rPr lang="uk-UA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Поводаркою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Архипа </a:t>
            </a:r>
            <a:r>
              <a:rPr lang="uk-UA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Никоненка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була його чотирирічна дочка. </a:t>
            </a:r>
          </a:p>
          <a:p>
            <a:pPr algn="just" fontAlgn="base"/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Архип </a:t>
            </a:r>
            <a:r>
              <a:rPr lang="uk-UA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Никоненко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був одним із найкращих знавців і виконавців народних дум. </a:t>
            </a:r>
          </a:p>
          <a:p>
            <a:pPr algn="just" fontAlgn="base"/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Помер у 1856 році.</a:t>
            </a:r>
          </a:p>
          <a:p>
            <a:pPr algn="just"/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538163"/>
            <a:ext cx="2143125" cy="1066800"/>
          </a:xfrm>
          <a:prstGeom prst="rect">
            <a:avLst/>
          </a:prstGeom>
          <a:noFill/>
        </p:spPr>
      </p:pic>
      <p:pic>
        <p:nvPicPr>
          <p:cNvPr id="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2652713"/>
            <a:ext cx="2143125" cy="1066800"/>
          </a:xfrm>
          <a:prstGeom prst="rect">
            <a:avLst/>
          </a:prstGeom>
          <a:noFill/>
        </p:spPr>
      </p:pic>
      <p:pic>
        <p:nvPicPr>
          <p:cNvPr id="7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l="8000" t="14497" r="49334" b="14497"/>
          <a:stretch>
            <a:fillRect/>
          </a:stretch>
        </p:blipFill>
        <p:spPr bwMode="auto">
          <a:xfrm rot="16200000" flipV="1">
            <a:off x="76200" y="4152900"/>
            <a:ext cx="914400" cy="1066800"/>
          </a:xfrm>
          <a:prstGeom prst="rect">
            <a:avLst/>
          </a:prstGeom>
          <a:noFill/>
        </p:spPr>
      </p:pic>
      <p:pic>
        <p:nvPicPr>
          <p:cNvPr id="1027" name="Picture 3" descr="D:\Досвід роботи\Ідея до матеріалів на виставку\Позакласний захід\Сценарій, презентація\119632196_96675300_3c7b315915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3530098"/>
            <a:ext cx="1447800" cy="1613402"/>
          </a:xfrm>
          <a:prstGeom prst="rect">
            <a:avLst/>
          </a:prstGeom>
          <a:noFill/>
        </p:spPr>
      </p:pic>
      <p:pic>
        <p:nvPicPr>
          <p:cNvPr id="3074" name="Picture 2" descr="D:\Досвід роботи\Ідея до матеріалів на виставку\Позакласний захід\Колісна ліра\Lirnik_ukraińsk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971550"/>
            <a:ext cx="2874880" cy="3648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673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524000" y="0"/>
            <a:ext cx="7162800" cy="613171"/>
          </a:xfrm>
        </p:spPr>
        <p:txBody>
          <a:bodyPr>
            <a:normAutofit fontScale="90000"/>
          </a:bodyPr>
          <a:lstStyle/>
          <a:p>
            <a:r>
              <a:rPr lang="uk-UA" sz="5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“Козацький</a:t>
            </a:r>
            <a:r>
              <a:rPr lang="uk-UA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5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марш”</a:t>
            </a:r>
            <a:endParaRPr lang="uk-UA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3" cstate="print"/>
          <a:srcRect t="14497" b="14497"/>
          <a:stretch>
            <a:fillRect/>
          </a:stretch>
        </p:blipFill>
        <p:spPr bwMode="auto">
          <a:xfrm rot="16200000" flipV="1">
            <a:off x="-500063" y="500063"/>
            <a:ext cx="2143125" cy="1143000"/>
          </a:xfrm>
          <a:prstGeom prst="rect">
            <a:avLst/>
          </a:prstGeom>
          <a:noFill/>
        </p:spPr>
      </p:pic>
      <p:pic>
        <p:nvPicPr>
          <p:cNvPr id="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3" cstate="print"/>
          <a:srcRect t="14497" b="14497"/>
          <a:stretch>
            <a:fillRect/>
          </a:stretch>
        </p:blipFill>
        <p:spPr bwMode="auto">
          <a:xfrm rot="16200000" flipV="1">
            <a:off x="-500063" y="2614613"/>
            <a:ext cx="2143125" cy="1143000"/>
          </a:xfrm>
          <a:prstGeom prst="rect">
            <a:avLst/>
          </a:prstGeom>
          <a:noFill/>
        </p:spPr>
      </p:pic>
      <p:pic>
        <p:nvPicPr>
          <p:cNvPr id="7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3" cstate="print"/>
          <a:srcRect l="8000" t="14497" r="49334" b="14497"/>
          <a:stretch>
            <a:fillRect/>
          </a:stretch>
        </p:blipFill>
        <p:spPr bwMode="auto">
          <a:xfrm rot="16200000" flipV="1">
            <a:off x="114300" y="4114800"/>
            <a:ext cx="914400" cy="1143000"/>
          </a:xfrm>
          <a:prstGeom prst="rect">
            <a:avLst/>
          </a:prstGeom>
          <a:noFill/>
        </p:spPr>
      </p:pic>
      <p:pic>
        <p:nvPicPr>
          <p:cNvPr id="12" name="Picture 2" descr="D:\Досвід роботи\Ідея до матеріалів на виставку\Позакласний захід\Сценарій, презентація\119632196_96675300_3c7b3159153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3680539"/>
            <a:ext cx="1295399" cy="1462961"/>
          </a:xfrm>
          <a:prstGeom prst="rect">
            <a:avLst/>
          </a:prstGeom>
          <a:noFill/>
        </p:spPr>
      </p:pic>
      <p:pic>
        <p:nvPicPr>
          <p:cNvPr id="13" name="Ярослав Джусь - «Запорізький марш»_xvid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133600" y="742950"/>
            <a:ext cx="5715000" cy="428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673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524000" y="0"/>
            <a:ext cx="7162800" cy="613171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Ярема  Шевчук</a:t>
            </a:r>
            <a:endParaRPr lang="uk-UA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3" cstate="print"/>
          <a:srcRect t="14497" b="14497"/>
          <a:stretch>
            <a:fillRect/>
          </a:stretch>
        </p:blipFill>
        <p:spPr bwMode="auto">
          <a:xfrm rot="16200000" flipV="1">
            <a:off x="-538163" y="538163"/>
            <a:ext cx="2143125" cy="1066800"/>
          </a:xfrm>
          <a:prstGeom prst="rect">
            <a:avLst/>
          </a:prstGeom>
          <a:noFill/>
        </p:spPr>
      </p:pic>
      <p:pic>
        <p:nvPicPr>
          <p:cNvPr id="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3" cstate="print"/>
          <a:srcRect t="14497" b="14497"/>
          <a:stretch>
            <a:fillRect/>
          </a:stretch>
        </p:blipFill>
        <p:spPr bwMode="auto">
          <a:xfrm rot="16200000" flipV="1">
            <a:off x="-538163" y="2652713"/>
            <a:ext cx="2143125" cy="1066800"/>
          </a:xfrm>
          <a:prstGeom prst="rect">
            <a:avLst/>
          </a:prstGeom>
          <a:noFill/>
        </p:spPr>
      </p:pic>
      <p:pic>
        <p:nvPicPr>
          <p:cNvPr id="7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3" cstate="print"/>
          <a:srcRect l="8000" t="14497" r="49334" b="14497"/>
          <a:stretch>
            <a:fillRect/>
          </a:stretch>
        </p:blipFill>
        <p:spPr bwMode="auto">
          <a:xfrm rot="16200000" flipV="1">
            <a:off x="76200" y="4152900"/>
            <a:ext cx="914400" cy="1066800"/>
          </a:xfrm>
          <a:prstGeom prst="rect">
            <a:avLst/>
          </a:prstGeom>
          <a:noFill/>
        </p:spPr>
      </p:pic>
      <p:pic>
        <p:nvPicPr>
          <p:cNvPr id="1027" name="Picture 3" descr="D:\Досвід роботи\Ідея до матеріалів на виставку\Позакласний захід\Сценарій, презентація\119632196_96675300_3c7b3159153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3530098"/>
            <a:ext cx="1447800" cy="1613402"/>
          </a:xfrm>
          <a:prstGeom prst="rect">
            <a:avLst/>
          </a:prstGeom>
          <a:noFill/>
        </p:spPr>
      </p:pic>
      <p:pic>
        <p:nvPicPr>
          <p:cNvPr id="10" name="Ярема Шевчук - Гра на колісній лірі 02_xvid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209800" y="895350"/>
            <a:ext cx="5600700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673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57250"/>
          </a:xfrm>
        </p:spPr>
        <p:txBody>
          <a:bodyPr>
            <a:noAutofit/>
          </a:bodyPr>
          <a:lstStyle/>
          <a:p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Пам’ятники кобзарям</a:t>
            </a:r>
            <a:endParaRPr lang="uk-UA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538163"/>
            <a:ext cx="2143125" cy="1066800"/>
          </a:xfrm>
          <a:prstGeom prst="rect">
            <a:avLst/>
          </a:prstGeom>
          <a:noFill/>
        </p:spPr>
      </p:pic>
      <p:pic>
        <p:nvPicPr>
          <p:cNvPr id="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2652713"/>
            <a:ext cx="2143125" cy="1066800"/>
          </a:xfrm>
          <a:prstGeom prst="rect">
            <a:avLst/>
          </a:prstGeom>
          <a:noFill/>
        </p:spPr>
      </p:pic>
      <p:pic>
        <p:nvPicPr>
          <p:cNvPr id="7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l="8000" t="14497" r="49334" b="14497"/>
          <a:stretch>
            <a:fillRect/>
          </a:stretch>
        </p:blipFill>
        <p:spPr bwMode="auto">
          <a:xfrm rot="16200000" flipV="1">
            <a:off x="76200" y="4152900"/>
            <a:ext cx="914400" cy="1066800"/>
          </a:xfrm>
          <a:prstGeom prst="rect">
            <a:avLst/>
          </a:prstGeom>
          <a:noFill/>
        </p:spPr>
      </p:pic>
      <p:pic>
        <p:nvPicPr>
          <p:cNvPr id="1027" name="Picture 3" descr="D:\Досвід роботи\Ідея до матеріалів на виставку\Позакласний захід\Сценарій, презентація\119632196_96675300_3c7b315915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3530098"/>
            <a:ext cx="1447800" cy="1613402"/>
          </a:xfrm>
          <a:prstGeom prst="rect">
            <a:avLst/>
          </a:prstGeom>
          <a:noFill/>
        </p:spPr>
      </p:pic>
      <p:pic>
        <p:nvPicPr>
          <p:cNvPr id="29698" name="Picture 2" descr="http://upload.wikimedia.org/wikipedia/commons/8/8a/%D0%9F%D0%B0%D0%BC'%D1%8F%D1%82%D0%BD%D0%B8%D0%BA_%D0%9A%D0%BE%D0%B1%D0%B7%D0%B0%D1%80_%D1%96_%D0%9F%D0%BE%D0%B2%D0%BE%D0%B4%D0%B8%D1%80_%D0%91%D1%96%D0%BB%D0%B0_%D0%A6%D0%B5%D1%80%D0%BA%D0%B2%D0%B0.jpg"/>
          <p:cNvPicPr>
            <a:picLocks noChangeAspect="1" noChangeArrowheads="1"/>
          </p:cNvPicPr>
          <p:nvPr/>
        </p:nvPicPr>
        <p:blipFill>
          <a:blip r:embed="rId4" cstate="print"/>
          <a:srcRect r="10854"/>
          <a:stretch>
            <a:fillRect/>
          </a:stretch>
        </p:blipFill>
        <p:spPr bwMode="auto">
          <a:xfrm>
            <a:off x="1219200" y="1123950"/>
            <a:ext cx="3985204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5334000" y="1657350"/>
            <a:ext cx="3581400" cy="1676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Кобзар і Поводир</a:t>
            </a:r>
          </a:p>
          <a:p>
            <a:pPr algn="ctr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м. Біла Церква</a:t>
            </a:r>
          </a:p>
          <a:p>
            <a:pPr algn="ctr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Київська область</a:t>
            </a:r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34000" y="1809750"/>
            <a:ext cx="3581400" cy="1676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Пам’ятник Кобзарю</a:t>
            </a:r>
          </a:p>
          <a:p>
            <a:pPr algn="ctr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м. Чигирин</a:t>
            </a:r>
          </a:p>
          <a:p>
            <a:pPr algn="ctr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Черкаська область</a:t>
            </a:r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0" name="Picture 4" descr="http://toptravel.ck.ua/wp-content/uploads/perl4.jpg"/>
          <p:cNvPicPr>
            <a:picLocks noChangeAspect="1" noChangeArrowheads="1"/>
          </p:cNvPicPr>
          <p:nvPr/>
        </p:nvPicPr>
        <p:blipFill>
          <a:blip r:embed="rId5" cstate="print"/>
          <a:srcRect l="16783" r="25000" b="29879"/>
          <a:stretch>
            <a:fillRect/>
          </a:stretch>
        </p:blipFill>
        <p:spPr bwMode="auto">
          <a:xfrm>
            <a:off x="1219200" y="1352550"/>
            <a:ext cx="4010024" cy="3179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410200" y="1809750"/>
            <a:ext cx="3581400" cy="1676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Пам’ятник Кобзарю</a:t>
            </a:r>
          </a:p>
          <a:p>
            <a:pPr algn="ctr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м. Канів</a:t>
            </a:r>
          </a:p>
          <a:p>
            <a:pPr algn="ctr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Черкаська область</a:t>
            </a:r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2" name="Picture 6" descr="http://img-fotki.yandex.ru/get/6310/157484487.7/0_6cbda_21161746_XXL.jpg"/>
          <p:cNvPicPr>
            <a:picLocks noChangeAspect="1" noChangeArrowheads="1"/>
          </p:cNvPicPr>
          <p:nvPr/>
        </p:nvPicPr>
        <p:blipFill>
          <a:blip r:embed="rId6" cstate="print"/>
          <a:srcRect l="24971" t="27586" r="18514" b="15271"/>
          <a:stretch>
            <a:fillRect/>
          </a:stretch>
        </p:blipFill>
        <p:spPr bwMode="auto">
          <a:xfrm>
            <a:off x="1143000" y="1504950"/>
            <a:ext cx="4075386" cy="2748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673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57250"/>
          </a:xfrm>
        </p:spPr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Пам’ятники кобзарям</a:t>
            </a:r>
            <a:endParaRPr lang="uk-UA" dirty="0"/>
          </a:p>
        </p:txBody>
      </p:sp>
      <p:pic>
        <p:nvPicPr>
          <p:cNvPr id="102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538163"/>
            <a:ext cx="2143125" cy="1066800"/>
          </a:xfrm>
          <a:prstGeom prst="rect">
            <a:avLst/>
          </a:prstGeom>
          <a:noFill/>
        </p:spPr>
      </p:pic>
      <p:pic>
        <p:nvPicPr>
          <p:cNvPr id="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2652713"/>
            <a:ext cx="2143125" cy="1066800"/>
          </a:xfrm>
          <a:prstGeom prst="rect">
            <a:avLst/>
          </a:prstGeom>
          <a:noFill/>
        </p:spPr>
      </p:pic>
      <p:pic>
        <p:nvPicPr>
          <p:cNvPr id="7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l="8000" t="14497" r="49334" b="14497"/>
          <a:stretch>
            <a:fillRect/>
          </a:stretch>
        </p:blipFill>
        <p:spPr bwMode="auto">
          <a:xfrm rot="16200000" flipV="1">
            <a:off x="76200" y="4152900"/>
            <a:ext cx="914400" cy="1066800"/>
          </a:xfrm>
          <a:prstGeom prst="rect">
            <a:avLst/>
          </a:prstGeom>
          <a:noFill/>
        </p:spPr>
      </p:pic>
      <p:pic>
        <p:nvPicPr>
          <p:cNvPr id="1027" name="Picture 3" descr="D:\Досвід роботи\Ідея до матеріалів на виставку\Позакласний захід\Сценарій, презентація\119632196_96675300_3c7b315915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3530098"/>
            <a:ext cx="1447800" cy="161340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181600" y="1885950"/>
            <a:ext cx="3581400" cy="1676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Пам’ятник Кобзарю</a:t>
            </a:r>
          </a:p>
          <a:p>
            <a:pPr algn="ctr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м. Канів</a:t>
            </a:r>
          </a:p>
          <a:p>
            <a:pPr algn="ctr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Черкаська область</a:t>
            </a:r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57800" y="1962150"/>
            <a:ext cx="3581400" cy="1676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Пам’ятник Кобзарю</a:t>
            </a:r>
          </a:p>
          <a:p>
            <a:pPr algn="ctr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м.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Андрушівка</a:t>
            </a:r>
            <a:endParaRPr lang="uk-UA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Житомирська область</a:t>
            </a:r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http://ukrainaincognita.com/sites/default/files/u3/original_dubno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1" y="1200151"/>
            <a:ext cx="38100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Файл:NoFoP Пам'ятник Кобзарю,Андрушівк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1428750"/>
            <a:ext cx="38608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6" name="Picture 6" descr="http://i.pixs.ru/storage/9/1/5/11Pamyatni_9900108_11173915.jpg"/>
          <p:cNvPicPr>
            <a:picLocks noChangeAspect="1" noChangeArrowheads="1"/>
          </p:cNvPicPr>
          <p:nvPr/>
        </p:nvPicPr>
        <p:blipFill>
          <a:blip r:embed="rId6" cstate="print"/>
          <a:srcRect l="9889" b="5556"/>
          <a:stretch>
            <a:fillRect/>
          </a:stretch>
        </p:blipFill>
        <p:spPr bwMode="auto">
          <a:xfrm>
            <a:off x="1371600" y="742950"/>
            <a:ext cx="2971800" cy="4158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800600" y="2038350"/>
            <a:ext cx="3581400" cy="1676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Пам’ятник Кобзарю</a:t>
            </a:r>
          </a:p>
          <a:p>
            <a:pPr algn="ctr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Сокиринці</a:t>
            </a:r>
            <a:endParaRPr lang="uk-UA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Чернігівська область</a:t>
            </a:r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673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752600" y="205979"/>
            <a:ext cx="6934200" cy="857250"/>
          </a:xfrm>
        </p:spPr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Пам’ятники кобзарям</a:t>
            </a:r>
            <a:endParaRPr lang="uk-UA" dirty="0"/>
          </a:p>
        </p:txBody>
      </p:sp>
      <p:pic>
        <p:nvPicPr>
          <p:cNvPr id="102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538163"/>
            <a:ext cx="2143125" cy="1066800"/>
          </a:xfrm>
          <a:prstGeom prst="rect">
            <a:avLst/>
          </a:prstGeom>
          <a:noFill/>
        </p:spPr>
      </p:pic>
      <p:pic>
        <p:nvPicPr>
          <p:cNvPr id="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2652713"/>
            <a:ext cx="2143125" cy="1066800"/>
          </a:xfrm>
          <a:prstGeom prst="rect">
            <a:avLst/>
          </a:prstGeom>
          <a:noFill/>
        </p:spPr>
      </p:pic>
      <p:pic>
        <p:nvPicPr>
          <p:cNvPr id="7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l="8000" t="14497" r="49334" b="14497"/>
          <a:stretch>
            <a:fillRect/>
          </a:stretch>
        </p:blipFill>
        <p:spPr bwMode="auto">
          <a:xfrm rot="16200000" flipV="1">
            <a:off x="76200" y="4152900"/>
            <a:ext cx="914400" cy="1066800"/>
          </a:xfrm>
          <a:prstGeom prst="rect">
            <a:avLst/>
          </a:prstGeom>
          <a:noFill/>
        </p:spPr>
      </p:pic>
      <p:pic>
        <p:nvPicPr>
          <p:cNvPr id="1027" name="Picture 3" descr="D:\Досвід роботи\Ідея до матеріалів на виставку\Позакласний захід\Сценарій, презентація\119632196_96675300_3c7b315915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3530098"/>
            <a:ext cx="1447800" cy="161340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105400" y="1809750"/>
            <a:ext cx="3581400" cy="1676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Козак Мамай</a:t>
            </a:r>
          </a:p>
          <a:p>
            <a:pPr algn="ctr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м. Запоріжжя</a:t>
            </a:r>
          </a:p>
        </p:txBody>
      </p:sp>
      <p:pic>
        <p:nvPicPr>
          <p:cNvPr id="32770" name="Picture 2" descr="http://img1.liveinternet.ru/images/attach/c/11/115/827/115827643_large_12.jpg"/>
          <p:cNvPicPr>
            <a:picLocks noChangeAspect="1" noChangeArrowheads="1"/>
          </p:cNvPicPr>
          <p:nvPr/>
        </p:nvPicPr>
        <p:blipFill>
          <a:blip r:embed="rId4" cstate="print"/>
          <a:srcRect l="36538" t="15385" b="15385"/>
          <a:stretch>
            <a:fillRect/>
          </a:stretch>
        </p:blipFill>
        <p:spPr bwMode="auto">
          <a:xfrm>
            <a:off x="1142999" y="1352550"/>
            <a:ext cx="3725333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257800" y="1962150"/>
            <a:ext cx="3581400" cy="1447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Кобзар Мамай</a:t>
            </a:r>
          </a:p>
          <a:p>
            <a:pPr algn="ctr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м. Київ</a:t>
            </a:r>
          </a:p>
        </p:txBody>
      </p:sp>
      <p:pic>
        <p:nvPicPr>
          <p:cNvPr id="32772" name="Picture 4" descr="File:Kyiv-Maidan Nezalezhnosti-Mamai monument.jpg"/>
          <p:cNvPicPr>
            <a:picLocks noChangeAspect="1" noChangeArrowheads="1"/>
          </p:cNvPicPr>
          <p:nvPr/>
        </p:nvPicPr>
        <p:blipFill>
          <a:blip r:embed="rId5" cstate="print"/>
          <a:srcRect l="11372" r="4478"/>
          <a:stretch>
            <a:fillRect/>
          </a:stretch>
        </p:blipFill>
        <p:spPr bwMode="auto">
          <a:xfrm>
            <a:off x="1219200" y="1033850"/>
            <a:ext cx="3200400" cy="378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4" name="Picture 6" descr="http://img1.liveinternet.ru/images/attach/c/11/115/827/115827359_large_11.jpg"/>
          <p:cNvPicPr>
            <a:picLocks noChangeAspect="1" noChangeArrowheads="1"/>
          </p:cNvPicPr>
          <p:nvPr/>
        </p:nvPicPr>
        <p:blipFill>
          <a:blip r:embed="rId6" cstate="print"/>
          <a:srcRect l="22346" r="17318" b="3911"/>
          <a:stretch>
            <a:fillRect/>
          </a:stretch>
        </p:blipFill>
        <p:spPr bwMode="auto">
          <a:xfrm>
            <a:off x="1524000" y="1047750"/>
            <a:ext cx="2438400" cy="3883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953000" y="2038350"/>
            <a:ext cx="3581400" cy="1676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Пам’ятник Бандурі</a:t>
            </a:r>
          </a:p>
          <a:p>
            <a:pPr algn="ctr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м. Київ</a:t>
            </a:r>
          </a:p>
        </p:txBody>
      </p:sp>
      <p:pic>
        <p:nvPicPr>
          <p:cNvPr id="32778" name="Picture 10" descr="Памятник репрессированным кобзарям, бандуристам, лирникам"/>
          <p:cNvPicPr>
            <a:picLocks noChangeAspect="1" noChangeArrowheads="1"/>
          </p:cNvPicPr>
          <p:nvPr/>
        </p:nvPicPr>
        <p:blipFill>
          <a:blip r:embed="rId7" cstate="print"/>
          <a:srcRect l="16770" r="16149"/>
          <a:stretch>
            <a:fillRect/>
          </a:stretch>
        </p:blipFill>
        <p:spPr bwMode="auto">
          <a:xfrm>
            <a:off x="1219200" y="1276350"/>
            <a:ext cx="3066932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4800600" y="2190750"/>
            <a:ext cx="4038600" cy="1676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Пам’ятник </a:t>
            </a:r>
          </a:p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Репресованим кобзарям</a:t>
            </a:r>
          </a:p>
          <a:p>
            <a:pPr algn="ctr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м. Харків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2" grpId="1" animBg="1"/>
      <p:bldP spid="15" grpId="0" animBg="1"/>
      <p:bldP spid="15" grpId="1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673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295400" y="0"/>
            <a:ext cx="7391400" cy="74295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Ярослав </a:t>
            </a:r>
            <a:r>
              <a:rPr lang="uk-UA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Джусь</a:t>
            </a:r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(бандура)</a:t>
            </a:r>
            <a:endParaRPr lang="uk-UA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3" cstate="print"/>
          <a:srcRect t="14497" b="14497"/>
          <a:stretch>
            <a:fillRect/>
          </a:stretch>
        </p:blipFill>
        <p:spPr bwMode="auto">
          <a:xfrm rot="16200000" flipV="1">
            <a:off x="-538163" y="538163"/>
            <a:ext cx="2143125" cy="1066800"/>
          </a:xfrm>
          <a:prstGeom prst="rect">
            <a:avLst/>
          </a:prstGeom>
          <a:noFill/>
        </p:spPr>
      </p:pic>
      <p:pic>
        <p:nvPicPr>
          <p:cNvPr id="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3" cstate="print"/>
          <a:srcRect t="14497" b="14497"/>
          <a:stretch>
            <a:fillRect/>
          </a:stretch>
        </p:blipFill>
        <p:spPr bwMode="auto">
          <a:xfrm rot="16200000" flipV="1">
            <a:off x="-538163" y="2652713"/>
            <a:ext cx="2143125" cy="1066800"/>
          </a:xfrm>
          <a:prstGeom prst="rect">
            <a:avLst/>
          </a:prstGeom>
          <a:noFill/>
        </p:spPr>
      </p:pic>
      <p:pic>
        <p:nvPicPr>
          <p:cNvPr id="7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3" cstate="print"/>
          <a:srcRect l="8000" t="14497" r="49334" b="14497"/>
          <a:stretch>
            <a:fillRect/>
          </a:stretch>
        </p:blipFill>
        <p:spPr bwMode="auto">
          <a:xfrm rot="16200000" flipV="1">
            <a:off x="76200" y="4152900"/>
            <a:ext cx="914400" cy="1066800"/>
          </a:xfrm>
          <a:prstGeom prst="rect">
            <a:avLst/>
          </a:prstGeom>
          <a:noFill/>
        </p:spPr>
      </p:pic>
      <p:pic>
        <p:nvPicPr>
          <p:cNvPr id="1027" name="Picture 3" descr="D:\Досвід роботи\Ідея до матеріалів на виставку\Позакласний захід\Сценарій, презентація\119632196_96675300_3c7b3159153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3530098"/>
            <a:ext cx="1447800" cy="1613402"/>
          </a:xfrm>
          <a:prstGeom prst="rect">
            <a:avLst/>
          </a:prstGeom>
          <a:noFill/>
        </p:spPr>
      </p:pic>
      <p:pic>
        <p:nvPicPr>
          <p:cNvPr id="10" name="Metallica на бандурі + Ніч така місячна (Шедевр)_xvid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133600" y="742950"/>
            <a:ext cx="54864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673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628650"/>
            <a:ext cx="7620000" cy="1102519"/>
          </a:xfrm>
        </p:spPr>
        <p:txBody>
          <a:bodyPr>
            <a:noAutofit/>
          </a:bodyPr>
          <a:lstStyle/>
          <a:p>
            <a:endParaRPr lang="uk-UA" sz="6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1943100"/>
            <a:ext cx="5410200" cy="1314450"/>
          </a:xfrm>
        </p:spPr>
        <p:txBody>
          <a:bodyPr>
            <a:normAutofit/>
          </a:bodyPr>
          <a:lstStyle/>
          <a:p>
            <a:endParaRPr lang="uk-UA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538163"/>
            <a:ext cx="2143125" cy="1066800"/>
          </a:xfrm>
          <a:prstGeom prst="rect">
            <a:avLst/>
          </a:prstGeom>
          <a:noFill/>
        </p:spPr>
      </p:pic>
      <p:pic>
        <p:nvPicPr>
          <p:cNvPr id="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2652713"/>
            <a:ext cx="2143125" cy="1066800"/>
          </a:xfrm>
          <a:prstGeom prst="rect">
            <a:avLst/>
          </a:prstGeom>
          <a:noFill/>
        </p:spPr>
      </p:pic>
      <p:pic>
        <p:nvPicPr>
          <p:cNvPr id="7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l="8000" t="14497" r="49334" b="14497"/>
          <a:stretch>
            <a:fillRect/>
          </a:stretch>
        </p:blipFill>
        <p:spPr bwMode="auto">
          <a:xfrm rot="16200000" flipV="1">
            <a:off x="76200" y="4152900"/>
            <a:ext cx="914400" cy="1066800"/>
          </a:xfrm>
          <a:prstGeom prst="rect">
            <a:avLst/>
          </a:prstGeom>
          <a:noFill/>
        </p:spPr>
      </p:pic>
      <p:pic>
        <p:nvPicPr>
          <p:cNvPr id="1027" name="Picture 3" descr="D:\Досвід роботи\Ідея до матеріалів на виставку\Позакласний захід\Сценарій, презентація\119632196_96675300_3c7b315915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3530098"/>
            <a:ext cx="1447800" cy="16134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673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628650"/>
            <a:ext cx="7620000" cy="1102519"/>
          </a:xfrm>
        </p:spPr>
        <p:txBody>
          <a:bodyPr>
            <a:noAutofit/>
          </a:bodyPr>
          <a:lstStyle/>
          <a:p>
            <a:endParaRPr lang="uk-UA" sz="6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1943100"/>
            <a:ext cx="5410200" cy="1314450"/>
          </a:xfrm>
        </p:spPr>
        <p:txBody>
          <a:bodyPr>
            <a:normAutofit/>
          </a:bodyPr>
          <a:lstStyle/>
          <a:p>
            <a:endParaRPr lang="uk-UA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538163"/>
            <a:ext cx="2143125" cy="1066800"/>
          </a:xfrm>
          <a:prstGeom prst="rect">
            <a:avLst/>
          </a:prstGeom>
          <a:noFill/>
        </p:spPr>
      </p:pic>
      <p:pic>
        <p:nvPicPr>
          <p:cNvPr id="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2652713"/>
            <a:ext cx="2143125" cy="1066800"/>
          </a:xfrm>
          <a:prstGeom prst="rect">
            <a:avLst/>
          </a:prstGeom>
          <a:noFill/>
        </p:spPr>
      </p:pic>
      <p:pic>
        <p:nvPicPr>
          <p:cNvPr id="7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l="8000" t="14497" r="49334" b="14497"/>
          <a:stretch>
            <a:fillRect/>
          </a:stretch>
        </p:blipFill>
        <p:spPr bwMode="auto">
          <a:xfrm rot="16200000" flipV="1">
            <a:off x="76200" y="4152900"/>
            <a:ext cx="914400" cy="1066800"/>
          </a:xfrm>
          <a:prstGeom prst="rect">
            <a:avLst/>
          </a:prstGeom>
          <a:noFill/>
        </p:spPr>
      </p:pic>
      <p:pic>
        <p:nvPicPr>
          <p:cNvPr id="1027" name="Picture 3" descr="D:\Досвід роботи\Ідея до матеріалів на виставку\Позакласний захід\Сценарій, презентація\119632196_96675300_3c7b315915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3530098"/>
            <a:ext cx="1447800" cy="16134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673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752600" y="209550"/>
            <a:ext cx="6934200" cy="3581400"/>
          </a:xfrm>
        </p:spPr>
        <p:txBody>
          <a:bodyPr>
            <a:normAutofit/>
          </a:bodyPr>
          <a:lstStyle/>
          <a:p>
            <a:pPr algn="just"/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«Ніщо не нагадує так минулого, як музика; вона не тільки нагадує його, але викликає його, і , подібно тіням тих, хто дорогий нам, воно з'являється, оповите таємничим і меланхолійним серпанком». 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00063" y="500063"/>
            <a:ext cx="2143125" cy="1143000"/>
          </a:xfrm>
          <a:prstGeom prst="rect">
            <a:avLst/>
          </a:prstGeom>
          <a:noFill/>
        </p:spPr>
      </p:pic>
      <p:pic>
        <p:nvPicPr>
          <p:cNvPr id="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00063" y="2614613"/>
            <a:ext cx="2143125" cy="1143000"/>
          </a:xfrm>
          <a:prstGeom prst="rect">
            <a:avLst/>
          </a:prstGeom>
          <a:noFill/>
        </p:spPr>
      </p:pic>
      <p:pic>
        <p:nvPicPr>
          <p:cNvPr id="7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l="8000" t="14497" r="49334" b="14497"/>
          <a:stretch>
            <a:fillRect/>
          </a:stretch>
        </p:blipFill>
        <p:spPr bwMode="auto">
          <a:xfrm rot="16200000" flipV="1">
            <a:off x="114300" y="4114800"/>
            <a:ext cx="914400" cy="1143000"/>
          </a:xfrm>
          <a:prstGeom prst="rect">
            <a:avLst/>
          </a:prstGeom>
          <a:noFill/>
        </p:spPr>
      </p:pic>
      <p:pic>
        <p:nvPicPr>
          <p:cNvPr id="1027" name="Picture 3" descr="D:\Досвід роботи\Ідея до матеріалів на виставку\Позакласний захід\Сценарій, презентація\119632196_96675300_3c7b315915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3409950"/>
            <a:ext cx="1447800" cy="161340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86400" y="3486150"/>
            <a:ext cx="259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Ганна Сталь </a:t>
            </a:r>
            <a:endParaRPr lang="uk-UA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673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00063" y="500063"/>
            <a:ext cx="2143125" cy="1143000"/>
          </a:xfrm>
          <a:prstGeom prst="rect">
            <a:avLst/>
          </a:prstGeom>
          <a:noFill/>
        </p:spPr>
      </p:pic>
      <p:pic>
        <p:nvPicPr>
          <p:cNvPr id="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00063" y="2614613"/>
            <a:ext cx="2143125" cy="1143000"/>
          </a:xfrm>
          <a:prstGeom prst="rect">
            <a:avLst/>
          </a:prstGeom>
          <a:noFill/>
        </p:spPr>
      </p:pic>
      <p:pic>
        <p:nvPicPr>
          <p:cNvPr id="7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l="8000" t="14497" r="49334" b="14497"/>
          <a:stretch>
            <a:fillRect/>
          </a:stretch>
        </p:blipFill>
        <p:spPr bwMode="auto">
          <a:xfrm rot="16200000" flipV="1">
            <a:off x="114300" y="4114800"/>
            <a:ext cx="914400" cy="1143000"/>
          </a:xfrm>
          <a:prstGeom prst="rect">
            <a:avLst/>
          </a:prstGeom>
          <a:noFill/>
        </p:spPr>
      </p:pic>
      <p:pic>
        <p:nvPicPr>
          <p:cNvPr id="1027" name="Picture 3" descr="D:\Досвід роботи\Ідея до матеріалів на виставку\Позакласний захід\Сценарій, презентація\119632196_96675300_3c7b315915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3530098"/>
            <a:ext cx="1676400" cy="1613402"/>
          </a:xfrm>
          <a:prstGeom prst="rect">
            <a:avLst/>
          </a:prstGeom>
          <a:noFill/>
        </p:spPr>
      </p:pic>
      <p:pic>
        <p:nvPicPr>
          <p:cNvPr id="3074" name="Picture 2" descr="D:\Досвід роботи\Ідея до матеріалів на виставку\Позакласний захід\Кобзарі\3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590550"/>
            <a:ext cx="2590722" cy="3803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D:\Досвід роботи\Ідея до матеріалів на виставку\Позакласний захід\Кобзарі\88767c834c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9568" y="590550"/>
            <a:ext cx="3165231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D:\Досвід роботи\Ідея до матеріалів на виставку\Позакласний захід\Кобзарі\32472024.jpg"/>
          <p:cNvPicPr>
            <a:picLocks noChangeAspect="1" noChangeArrowheads="1"/>
          </p:cNvPicPr>
          <p:nvPr/>
        </p:nvPicPr>
        <p:blipFill>
          <a:blip r:embed="rId6" cstate="print"/>
          <a:srcRect b="5023"/>
          <a:stretch>
            <a:fillRect/>
          </a:stretch>
        </p:blipFill>
        <p:spPr bwMode="auto">
          <a:xfrm>
            <a:off x="1752600" y="514350"/>
            <a:ext cx="6570000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673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05200" y="205979"/>
            <a:ext cx="3429000" cy="689371"/>
          </a:xfrm>
        </p:spPr>
        <p:txBody>
          <a:bodyPr>
            <a:noAutofit/>
          </a:bodyPr>
          <a:lstStyle/>
          <a:p>
            <a:r>
              <a:rPr lang="uk-UA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Кобза</a:t>
            </a:r>
            <a:endParaRPr lang="uk-UA" sz="6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538163"/>
            <a:ext cx="2143125" cy="1066800"/>
          </a:xfrm>
          <a:prstGeom prst="rect">
            <a:avLst/>
          </a:prstGeom>
          <a:noFill/>
        </p:spPr>
      </p:pic>
      <p:pic>
        <p:nvPicPr>
          <p:cNvPr id="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2652713"/>
            <a:ext cx="2143125" cy="1066800"/>
          </a:xfrm>
          <a:prstGeom prst="rect">
            <a:avLst/>
          </a:prstGeom>
          <a:noFill/>
        </p:spPr>
      </p:pic>
      <p:pic>
        <p:nvPicPr>
          <p:cNvPr id="7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l="8000" t="14497" r="49334" b="14497"/>
          <a:stretch>
            <a:fillRect/>
          </a:stretch>
        </p:blipFill>
        <p:spPr bwMode="auto">
          <a:xfrm rot="16200000" flipV="1">
            <a:off x="76200" y="4152900"/>
            <a:ext cx="914400" cy="1066800"/>
          </a:xfrm>
          <a:prstGeom prst="rect">
            <a:avLst/>
          </a:prstGeom>
          <a:noFill/>
        </p:spPr>
      </p:pic>
      <p:pic>
        <p:nvPicPr>
          <p:cNvPr id="1027" name="Picture 3" descr="D:\Досвід роботи\Ідея до матеріалів на виставку\Позакласний захід\Сценарій, презентація\119632196_96675300_3c7b315915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2442" y="3638550"/>
            <a:ext cx="1421558" cy="1504950"/>
          </a:xfrm>
          <a:prstGeom prst="rect">
            <a:avLst/>
          </a:prstGeom>
          <a:noFill/>
        </p:spPr>
      </p:pic>
      <p:sp>
        <p:nvSpPr>
          <p:cNvPr id="4098" name="AutoShape 2" descr="Картинки по запросу кобза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101" name="Picture 5" descr="D:\Досвід роботи\Ідея до матеріалів на виставку\Позакласний захід\Кобзарі\images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85750"/>
            <a:ext cx="2514600" cy="3139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D:\Досвід роботи\Ідея до матеріалів на виставку\Позакласний захід\Кобзарі\imag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971550"/>
            <a:ext cx="3009171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 descr="D:\Досвід роботи\Ідея до матеріалів на виставку\Позакласний захід\Кобзарі\untitled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3486150"/>
            <a:ext cx="3699146" cy="1416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D:\Досвід роботи\Ідея до матеріалів на виставку\Позакласний захід\Кобзарі\untitle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2840050"/>
            <a:ext cx="2895600" cy="2141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5" name="Picture 9" descr="D:\Досвід роботи\Ідея до матеріалів на виставку\Позакласний захід\Кобзарі\images(3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1800" y="361950"/>
            <a:ext cx="2286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673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28800" y="0"/>
            <a:ext cx="6629400" cy="857250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Кобзарі</a:t>
            </a:r>
            <a:endParaRPr lang="uk-UA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538163"/>
            <a:ext cx="2143125" cy="1066800"/>
          </a:xfrm>
          <a:prstGeom prst="rect">
            <a:avLst/>
          </a:prstGeom>
          <a:noFill/>
        </p:spPr>
      </p:pic>
      <p:pic>
        <p:nvPicPr>
          <p:cNvPr id="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2652713"/>
            <a:ext cx="2143125" cy="1066800"/>
          </a:xfrm>
          <a:prstGeom prst="rect">
            <a:avLst/>
          </a:prstGeom>
          <a:noFill/>
        </p:spPr>
      </p:pic>
      <p:pic>
        <p:nvPicPr>
          <p:cNvPr id="7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l="8000" t="14497" r="49334" b="14497"/>
          <a:stretch>
            <a:fillRect/>
          </a:stretch>
        </p:blipFill>
        <p:spPr bwMode="auto">
          <a:xfrm rot="16200000" flipV="1">
            <a:off x="76200" y="4152900"/>
            <a:ext cx="914400" cy="1066800"/>
          </a:xfrm>
          <a:prstGeom prst="rect">
            <a:avLst/>
          </a:prstGeom>
          <a:noFill/>
        </p:spPr>
      </p:pic>
      <p:pic>
        <p:nvPicPr>
          <p:cNvPr id="1027" name="Picture 3" descr="D:\Досвід роботи\Ідея до матеріалів на виставку\Позакласний захід\Сценарій, презентація\119632196_96675300_3c7b315915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3530098"/>
            <a:ext cx="1447800" cy="1613402"/>
          </a:xfrm>
          <a:prstGeom prst="rect">
            <a:avLst/>
          </a:prstGeom>
          <a:noFill/>
        </p:spPr>
      </p:pic>
      <p:pic>
        <p:nvPicPr>
          <p:cNvPr id="5121" name="Picture 1" descr="D:\Досвід роботи\Ідея до матеріалів на виставку\Позакласний захід\Кобзарі\1383044077_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895350"/>
            <a:ext cx="6096000" cy="3971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30" name="Picture 10" descr="D:\Досвід роботи\Ідея до матеріалів на виставку\Позакласний захід\Кобзарі\fullsiz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895350"/>
            <a:ext cx="3014726" cy="3962400"/>
          </a:xfrm>
          <a:prstGeom prst="rect">
            <a:avLst/>
          </a:prstGeom>
          <a:noFill/>
        </p:spPr>
      </p:pic>
      <p:pic>
        <p:nvPicPr>
          <p:cNvPr id="5131" name="Picture 11" descr="D:\Досвід роботи\Ідея до матеріалів на виставку\Позакласний захід\Кобзарі\hd_dscn05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895350"/>
            <a:ext cx="5562600" cy="3926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32" name="Picture 12" descr="D:\Досвід роботи\Ідея до матеріалів на виставку\Позакласний захід\Кобзарі\img2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971550"/>
            <a:ext cx="3285251" cy="3943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34" name="Picture 14" descr="D:\Досвід роботи\Ідея до матеріалів на виставку\Позакласний захід\Кобзарі\jvbanQtVdz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2800" y="895350"/>
            <a:ext cx="3429000" cy="4032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35" name="Picture 15" descr="D:\Досвід роботи\Ідея до матеріалів на виставку\Позакласний захід\Кобзарі\th_zaporkazaki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09800" y="895350"/>
            <a:ext cx="5435600" cy="4033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36" name="Picture 16" descr="D:\Досвід роботи\Ідея до матеріалів на виставку\Позакласний захід\Кобзарі\Cossack_Mamay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90800" y="895350"/>
            <a:ext cx="4711700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673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295400" y="133350"/>
            <a:ext cx="7543800" cy="6858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Х/Ф </a:t>
            </a:r>
            <a:r>
              <a:rPr lang="uk-UA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“Сліпий</a:t>
            </a:r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музикант”</a:t>
            </a:r>
            <a:endParaRPr lang="uk-UA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3" cstate="print"/>
          <a:srcRect t="14497" b="14497"/>
          <a:stretch>
            <a:fillRect/>
          </a:stretch>
        </p:blipFill>
        <p:spPr bwMode="auto">
          <a:xfrm rot="16200000" flipV="1">
            <a:off x="-538163" y="538163"/>
            <a:ext cx="2143125" cy="1066800"/>
          </a:xfrm>
          <a:prstGeom prst="rect">
            <a:avLst/>
          </a:prstGeom>
          <a:noFill/>
        </p:spPr>
      </p:pic>
      <p:pic>
        <p:nvPicPr>
          <p:cNvPr id="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3" cstate="print"/>
          <a:srcRect t="14497" b="14497"/>
          <a:stretch>
            <a:fillRect/>
          </a:stretch>
        </p:blipFill>
        <p:spPr bwMode="auto">
          <a:xfrm rot="16200000" flipV="1">
            <a:off x="-538163" y="2652713"/>
            <a:ext cx="2143125" cy="1066800"/>
          </a:xfrm>
          <a:prstGeom prst="rect">
            <a:avLst/>
          </a:prstGeom>
          <a:noFill/>
        </p:spPr>
      </p:pic>
      <p:pic>
        <p:nvPicPr>
          <p:cNvPr id="7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3" cstate="print"/>
          <a:srcRect l="8000" t="14497" r="49334" b="14497"/>
          <a:stretch>
            <a:fillRect/>
          </a:stretch>
        </p:blipFill>
        <p:spPr bwMode="auto">
          <a:xfrm rot="16200000" flipV="1">
            <a:off x="76200" y="4152900"/>
            <a:ext cx="914400" cy="1066800"/>
          </a:xfrm>
          <a:prstGeom prst="rect">
            <a:avLst/>
          </a:prstGeom>
          <a:noFill/>
        </p:spPr>
      </p:pic>
      <p:pic>
        <p:nvPicPr>
          <p:cNvPr id="1027" name="Picture 3" descr="D:\Досвід роботи\Ідея до матеріалів на виставку\Позакласний захід\Сценарій, презентація\119632196_96675300_3c7b3159153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3530098"/>
            <a:ext cx="1905000" cy="1613402"/>
          </a:xfrm>
          <a:prstGeom prst="rect">
            <a:avLst/>
          </a:prstGeom>
          <a:noFill/>
        </p:spPr>
      </p:pic>
      <p:pic>
        <p:nvPicPr>
          <p:cNvPr id="13" name="10 12 04 Відеофрагмент 2  Історична пісня «За Сибіром сонце сходить» Хф «Сліпий музикант»  Реж  Татьяна Лукашевич  1960_xvid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209800" y="895350"/>
            <a:ext cx="54864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673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90800" y="0"/>
            <a:ext cx="4419600" cy="857250"/>
          </a:xfrm>
        </p:spPr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Бандура</a:t>
            </a:r>
            <a:endParaRPr lang="uk-UA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538163"/>
            <a:ext cx="2143125" cy="1066800"/>
          </a:xfrm>
          <a:prstGeom prst="rect">
            <a:avLst/>
          </a:prstGeom>
          <a:noFill/>
        </p:spPr>
      </p:pic>
      <p:pic>
        <p:nvPicPr>
          <p:cNvPr id="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38163" y="2652713"/>
            <a:ext cx="2143125" cy="1066800"/>
          </a:xfrm>
          <a:prstGeom prst="rect">
            <a:avLst/>
          </a:prstGeom>
          <a:noFill/>
        </p:spPr>
      </p:pic>
      <p:pic>
        <p:nvPicPr>
          <p:cNvPr id="7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l="8000" t="14497" r="49334" b="14497"/>
          <a:stretch>
            <a:fillRect/>
          </a:stretch>
        </p:blipFill>
        <p:spPr bwMode="auto">
          <a:xfrm rot="16200000" flipV="1">
            <a:off x="76200" y="4152900"/>
            <a:ext cx="914400" cy="1066800"/>
          </a:xfrm>
          <a:prstGeom prst="rect">
            <a:avLst/>
          </a:prstGeom>
          <a:noFill/>
        </p:spPr>
      </p:pic>
      <p:pic>
        <p:nvPicPr>
          <p:cNvPr id="1027" name="Picture 3" descr="D:\Досвід роботи\Ідея до матеріалів на виставку\Позакласний захід\Сценарій, презентація\119632196_96675300_3c7b315915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3530098"/>
            <a:ext cx="1447800" cy="1613402"/>
          </a:xfrm>
          <a:prstGeom prst="rect">
            <a:avLst/>
          </a:prstGeom>
          <a:noFill/>
        </p:spPr>
      </p:pic>
      <p:pic>
        <p:nvPicPr>
          <p:cNvPr id="8193" name="Picture 1" descr="D:\Досвід роботи\Ідея до матеріалів на виставку\Позакласний захід\Бандура\Hvedi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2050" y="666749"/>
            <a:ext cx="2419350" cy="3225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D:\Досвід роботи\Ідея до матеріалів на виставку\Позакласний захід\Бандура\kozak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1809750"/>
            <a:ext cx="2286000" cy="3050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D:\Досвід роботи\Ідея до матеріалів на виставку\Позакласний захід\Бандура\images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1987" y="742950"/>
            <a:ext cx="2561013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673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505200" y="0"/>
            <a:ext cx="3352800" cy="689371"/>
          </a:xfrm>
        </p:spPr>
        <p:txBody>
          <a:bodyPr>
            <a:noAutofit/>
          </a:bodyPr>
          <a:lstStyle/>
          <a:p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Бандура</a:t>
            </a:r>
            <a:endParaRPr lang="uk-UA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00063" y="500063"/>
            <a:ext cx="2143125" cy="1143000"/>
          </a:xfrm>
          <a:prstGeom prst="rect">
            <a:avLst/>
          </a:prstGeom>
          <a:noFill/>
        </p:spPr>
      </p:pic>
      <p:pic>
        <p:nvPicPr>
          <p:cNvPr id="6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t="14497" b="14497"/>
          <a:stretch>
            <a:fillRect/>
          </a:stretch>
        </p:blipFill>
        <p:spPr bwMode="auto">
          <a:xfrm rot="16200000" flipV="1">
            <a:off x="-500063" y="2614613"/>
            <a:ext cx="2143125" cy="1143000"/>
          </a:xfrm>
          <a:prstGeom prst="rect">
            <a:avLst/>
          </a:prstGeom>
          <a:noFill/>
        </p:spPr>
      </p:pic>
      <p:pic>
        <p:nvPicPr>
          <p:cNvPr id="7" name="Picture 2" descr="D:\Досвід роботи\Ідея до матеріалів на виставку\Позакласний захід\Сценарій, презентація\16162030-Векторные-иллюстрации-украинские-бесшовные-Орнамент.jpg"/>
          <p:cNvPicPr>
            <a:picLocks noChangeAspect="1" noChangeArrowheads="1"/>
          </p:cNvPicPr>
          <p:nvPr/>
        </p:nvPicPr>
        <p:blipFill>
          <a:blip r:embed="rId2" cstate="print"/>
          <a:srcRect l="8000" t="14497" r="49334" b="14497"/>
          <a:stretch>
            <a:fillRect/>
          </a:stretch>
        </p:blipFill>
        <p:spPr bwMode="auto">
          <a:xfrm rot="16200000" flipV="1">
            <a:off x="114300" y="4114800"/>
            <a:ext cx="914400" cy="1143000"/>
          </a:xfrm>
          <a:prstGeom prst="rect">
            <a:avLst/>
          </a:prstGeom>
          <a:noFill/>
        </p:spPr>
      </p:pic>
      <p:pic>
        <p:nvPicPr>
          <p:cNvPr id="1027" name="Picture 3" descr="D:\Досвід роботи\Ідея до матеріалів на виставку\Позакласний захід\Сценарій, презентація\119632196_96675300_3c7b315915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3530098"/>
            <a:ext cx="1371600" cy="1613402"/>
          </a:xfrm>
          <a:prstGeom prst="rect">
            <a:avLst/>
          </a:prstGeom>
          <a:noFill/>
        </p:spPr>
      </p:pic>
      <p:pic>
        <p:nvPicPr>
          <p:cNvPr id="7169" name="Picture 1" descr="D:\Досвід роботи\Ідея до матеріалів на виставку\Позакласний захід\Бандура\75207248.jpg"/>
          <p:cNvPicPr>
            <a:picLocks noChangeAspect="1" noChangeArrowheads="1"/>
          </p:cNvPicPr>
          <p:nvPr/>
        </p:nvPicPr>
        <p:blipFill>
          <a:blip r:embed="rId4" cstate="print"/>
          <a:srcRect r="16340" b="13726"/>
          <a:stretch>
            <a:fillRect/>
          </a:stretch>
        </p:blipFill>
        <p:spPr bwMode="auto">
          <a:xfrm>
            <a:off x="1143000" y="714376"/>
            <a:ext cx="2126672" cy="2924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D:\Досвід роботи\Ідея до матеріалів на виставку\Позакласний захід\Бандура\712620592.jpg"/>
          <p:cNvPicPr>
            <a:picLocks noChangeAspect="1" noChangeArrowheads="1"/>
          </p:cNvPicPr>
          <p:nvPr/>
        </p:nvPicPr>
        <p:blipFill>
          <a:blip r:embed="rId5" cstate="print"/>
          <a:srcRect l="10371" t="8071" r="9258" b="5170"/>
          <a:stretch>
            <a:fillRect/>
          </a:stretch>
        </p:blipFill>
        <p:spPr bwMode="auto">
          <a:xfrm>
            <a:off x="6934200" y="590550"/>
            <a:ext cx="2142461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D:\Досвід роботи\Ідея до матеріалів на виставку\Позакласний захід\Бандура\Er_ZIpxhvA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1733550"/>
            <a:ext cx="3571317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271</Words>
  <Application>Microsoft Office PowerPoint</Application>
  <PresentationFormat>Экран (16:9)</PresentationFormat>
  <Paragraphs>70</Paragraphs>
  <Slides>26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Office Theme</vt:lpstr>
      <vt:lpstr>Грай, музико, грай…</vt:lpstr>
      <vt:lpstr>“Козацький  марш”</vt:lpstr>
      <vt:lpstr>«Ніщо не нагадує так минулого, як музика; вона не тільки нагадує його, але викликає його, і , подібно тіням тих, хто дорогий нам, воно з'являється, оповите таємничим і меланхолійним серпанком». </vt:lpstr>
      <vt:lpstr>Слайд 4</vt:lpstr>
      <vt:lpstr>Кобза</vt:lpstr>
      <vt:lpstr>Кобзарі</vt:lpstr>
      <vt:lpstr>Х/Ф “Сліпий  музикант”</vt:lpstr>
      <vt:lpstr>Бандура</vt:lpstr>
      <vt:lpstr>Бандура</vt:lpstr>
      <vt:lpstr>Бандура</vt:lpstr>
      <vt:lpstr>Андрій Шут</vt:lpstr>
      <vt:lpstr>“Перебендя” Іван Їжакевич</vt:lpstr>
      <vt:lpstr>Остап Вересай</vt:lpstr>
      <vt:lpstr>Іван Григорович Кравченко-Крюковський </vt:lpstr>
      <vt:lpstr>Ярослав Джусь</vt:lpstr>
      <vt:lpstr>Іван Савович Бут </vt:lpstr>
      <vt:lpstr>Колісна ліра</vt:lpstr>
      <vt:lpstr>Лірники</vt:lpstr>
      <vt:lpstr>Архип Никоненко</vt:lpstr>
      <vt:lpstr>Ярема  Шевчук</vt:lpstr>
      <vt:lpstr>Пам’ятники кобзарям</vt:lpstr>
      <vt:lpstr>Пам’ятники кобзарям</vt:lpstr>
      <vt:lpstr>Пам’ятники кобзарям</vt:lpstr>
      <vt:lpstr>Ярослав Джусь (бандура)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Грай, музико, грай…</dc:title>
  <dc:creator>Олечка</dc:creator>
  <cp:lastModifiedBy>Олечка</cp:lastModifiedBy>
  <cp:revision>57</cp:revision>
  <dcterms:created xsi:type="dcterms:W3CDTF">2015-08-05T16:31:33Z</dcterms:created>
  <dcterms:modified xsi:type="dcterms:W3CDTF">2016-01-13T22:37:28Z</dcterms:modified>
</cp:coreProperties>
</file>